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4FF"/>
    <a:srgbClr val="00114D"/>
    <a:srgbClr val="D1D3E5"/>
    <a:srgbClr val="062489"/>
    <a:srgbClr val="0C44EB"/>
    <a:srgbClr val="0934B8"/>
    <a:srgbClr val="081648"/>
    <a:srgbClr val="091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31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01C165-D211-1F05-3588-7E8F888FC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66F36E-F987-595C-953C-5F7E048FB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445332-7166-BCB5-7F05-AC669288A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03C528-C985-33B7-CD72-2409BE7B9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47918F-F0E5-F417-7B5A-CD3D9528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318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D1BC8-2AF9-BDB8-6B06-3DD9F696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F1D0252-D8E7-2D6D-ED63-7579C8F20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20949B-56DB-CFD7-947E-C12CADC7B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7209A6-75C4-35D7-5CD8-A44AA928C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C95C33-21BB-108F-E385-5737F11CB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72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C6C996-A3CC-A43B-8D5D-4B74A9067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AD10CE1-4698-964D-0B7F-D131B7E4D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A0B41D-FF87-751B-8165-D2503031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9EFF59-BBC9-30B2-F1A7-076DFD6C0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5841BA-D2D9-9A95-1C1F-9D493E4D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47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5A3CD-A021-6896-E7E3-D9D024BE2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E2EBBF-2968-8C7C-C08E-C8D42AF41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D7B5C5-C769-652D-D027-BC6A1F91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445835-05DB-6DAE-B629-69D276615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366E14-EBF8-31C0-4146-AF4D5654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58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1D253-CEEB-722C-837E-AE2A11AC4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E75C88-C201-93C2-06A5-4FE0BDF9B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945729-833B-CEE8-B9F2-DDAD2A691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BE22F1-AD76-A8F3-7A71-53045292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DF1F15-FF8A-97B5-5C0A-DAD08BB6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03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BC542-667F-E697-6030-EA113705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458FB3-CF9E-99A0-0B72-996E5FA38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3EAE56-33A6-36B4-EF8A-70ABE23A8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A8FA3EF-9AAD-3F29-CCDD-5300D344C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B5BB76-B96B-82AD-4520-F821DA92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584CB4-1A68-79E2-477F-1812F0DE8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3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37EBD-7703-2B26-9F90-3FC548AB6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F46165D-2B25-DA28-D6AA-41E62612C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42E3D4-1461-68A0-97ED-61643C5F5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A0F7D7D-78F4-23D1-2D16-7BA2722CB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BCA0103-D824-94F3-1D7A-64BCB8B257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8E58983-E0E6-66AA-FCA6-5DB02487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09FD5B5-B95A-5574-2EFC-2D979B9A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9F032FB-B990-1F45-E8BB-C083EE7C9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30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F46C0-695A-2D50-D828-8D044CA08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EB4095-74E3-0118-D47F-EEF437AF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849C61B-4465-1CF4-4858-A530D55D1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4931DD0-043F-5149-F75C-6A37753E8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116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294510-4A0C-D313-103E-AB613ED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ED622C6-84C1-3C9B-8D45-99F49CA9B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C4A356-AFB0-61F4-385A-17DD90644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2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F673-6294-3D4A-2DB3-82516625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BA1674-075C-8DDB-3F18-8AFA7E748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F47E83-E14E-0891-E3FA-454A84901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CDD9F9-8F45-A0FD-F6E6-CE7CCFEA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8CD0E3-3E90-C653-B07B-8E0B0D052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EE0542-E1F2-680F-6006-41290ECF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45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59CD0-592C-E996-D4FF-181FD17AB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33CDC1-F0ED-D794-C1FA-E1E21DCEA1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5B2BF2-100A-E4B6-E59A-A7DDF5DA7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6B95EE-BF1E-BB97-4CC2-F258DC2A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BAF239-D4FC-A2E0-E810-CF6A117EC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393802-4D98-030B-8E59-C8E16E689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2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F84B2E7-9727-3807-7D63-D660BE7A5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FCC4C4-D92D-9EDF-9816-571558041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CC0167-CF9A-CF1A-97B9-549F6C69D5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C652C4-D6AD-4BB9-BA83-52370863B79C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ACCB4D-7FBE-B3AC-CAB2-1971DE48F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D62AA6-1145-35EF-C141-A5F1DCEB3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C40725-5394-4AB4-B869-8640D52D4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80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895B87E-1471-D90A-3EC8-E26151ED2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116BA61-25FF-9C27-9147-C01977384AF5}"/>
              </a:ext>
            </a:extLst>
          </p:cNvPr>
          <p:cNvSpPr txBox="1"/>
          <p:nvPr/>
        </p:nvSpPr>
        <p:spPr>
          <a:xfrm>
            <a:off x="7242464" y="481859"/>
            <a:ext cx="44784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spc="-100" dirty="0">
                <a:solidFill>
                  <a:srgbClr val="0624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aqui o título do seu Artigo/Resumo</a:t>
            </a:r>
          </a:p>
          <a:p>
            <a:r>
              <a:rPr lang="pt-BR" sz="2500" spc="-100" dirty="0">
                <a:solidFill>
                  <a:srgbClr val="001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aqui o subtítulo, caso tenha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98D637E-1B14-A64F-DE20-A5800572548F}"/>
              </a:ext>
            </a:extLst>
          </p:cNvPr>
          <p:cNvSpPr txBox="1"/>
          <p:nvPr/>
        </p:nvSpPr>
        <p:spPr>
          <a:xfrm>
            <a:off x="7242464" y="4314038"/>
            <a:ext cx="44784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-100" dirty="0">
                <a:solidFill>
                  <a:srgbClr val="0624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aqui o nome do Autor 1</a:t>
            </a:r>
          </a:p>
          <a:p>
            <a:r>
              <a:rPr lang="pt-BR" sz="1600" dirty="0">
                <a:solidFill>
                  <a:srgbClr val="0C44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autor1@uem.br</a:t>
            </a:r>
          </a:p>
          <a:p>
            <a:endParaRPr lang="pt-BR" sz="1000" spc="-100" dirty="0">
              <a:solidFill>
                <a:srgbClr val="081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spc="-100" dirty="0">
                <a:solidFill>
                  <a:srgbClr val="0624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aqui o nome do Autor 2</a:t>
            </a:r>
          </a:p>
          <a:p>
            <a:r>
              <a:rPr lang="pt-BR" sz="1600" dirty="0">
                <a:solidFill>
                  <a:srgbClr val="0C44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autor2@uem.br</a:t>
            </a:r>
          </a:p>
          <a:p>
            <a:endParaRPr lang="pt-BR" sz="1000" b="1" spc="-100" dirty="0">
              <a:solidFill>
                <a:srgbClr val="081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spc="-100" dirty="0">
                <a:solidFill>
                  <a:srgbClr val="0624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aqui o nome do Autor 3</a:t>
            </a:r>
          </a:p>
          <a:p>
            <a:r>
              <a:rPr lang="pt-BR" sz="1600" dirty="0">
                <a:solidFill>
                  <a:srgbClr val="0C44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autor3@uem.br</a:t>
            </a:r>
          </a:p>
        </p:txBody>
      </p:sp>
    </p:spTree>
    <p:extLst>
      <p:ext uri="{BB962C8B-B14F-4D97-AF65-F5344CB8AC3E}">
        <p14:creationId xmlns:p14="http://schemas.microsoft.com/office/powerpoint/2010/main" val="409984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2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BC1AE905-0CCF-972C-D2E7-615D5392231D}"/>
              </a:ext>
            </a:extLst>
          </p:cNvPr>
          <p:cNvSpPr/>
          <p:nvPr/>
        </p:nvSpPr>
        <p:spPr>
          <a:xfrm>
            <a:off x="0" y="3429000"/>
            <a:ext cx="12192000" cy="3428999"/>
          </a:xfrm>
          <a:prstGeom prst="rect">
            <a:avLst/>
          </a:prstGeom>
          <a:solidFill>
            <a:srgbClr val="00114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ABD153-A5FA-C5B3-740C-B328F6872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2920"/>
            <a:ext cx="10515600" cy="5392160"/>
          </a:xfrm>
        </p:spPr>
        <p:txBody>
          <a:bodyPr>
            <a:normAutofit/>
          </a:bodyPr>
          <a:lstStyle/>
          <a:p>
            <a: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template de apresentação consiste apenas no primeiro slide (slide de abertura), que deve obrigatoriamente seguir o modelo apresentado anteriormente.</a:t>
            </a: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Fique à vontade para criar o restante da apresentação conforme sua preferência.</a:t>
            </a: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deseje seguir a identidade visual do evento, disponibilizamos, no slide seguinte, a paleta de cores e a fonte tipográfica utilizada nesta edição da Semana do Economista.</a:t>
            </a: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200" spc="-5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spc="-50" dirty="0">
                <a:solidFill>
                  <a:srgbClr val="6494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uso no Canva ou outras ferramentas</a:t>
            </a:r>
            <a:br>
              <a:rPr lang="pt-BR" sz="2200" spc="-50" dirty="0">
                <a:solidFill>
                  <a:srgbClr val="6494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spc="-50" dirty="0">
                <a:solidFill>
                  <a:srgbClr val="6494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preferir montar sua apresentação no Canva ou em outro software, copie a imagem de fundo do primeiro slide deste arquivo e cole-a na plataforma escolhida.</a:t>
            </a:r>
            <a:br>
              <a:rPr lang="pt-BR" sz="2200" spc="-50" dirty="0">
                <a:solidFill>
                  <a:srgbClr val="6494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spc="-50" dirty="0">
                <a:solidFill>
                  <a:srgbClr val="6494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seguida, insira as caixas de texto (título, subtítulo e autores) conforme o padrão presente no slide de abertura do template.</a:t>
            </a:r>
            <a:endParaRPr lang="pt-BR" sz="2000" spc="-50" dirty="0">
              <a:solidFill>
                <a:srgbClr val="D1D3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892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Quadrado&#10;&#10;O conteúdo gerado por IA pode estar incorreto.">
            <a:extLst>
              <a:ext uri="{FF2B5EF4-FFF2-40B4-BE49-F238E27FC236}">
                <a16:creationId xmlns:a16="http://schemas.microsoft.com/office/drawing/2014/main" id="{15816086-F9B8-D656-849A-A079DA205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70781B7-843D-372D-974A-062839D4EFA9}"/>
              </a:ext>
            </a:extLst>
          </p:cNvPr>
          <p:cNvSpPr txBox="1"/>
          <p:nvPr/>
        </p:nvSpPr>
        <p:spPr>
          <a:xfrm>
            <a:off x="8301612" y="6009340"/>
            <a:ext cx="15801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pc="-10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sugerida:</a:t>
            </a:r>
          </a:p>
          <a:p>
            <a:r>
              <a:rPr lang="pt-BR" sz="2000" b="1" spc="-100" dirty="0">
                <a:solidFill>
                  <a:srgbClr val="D1D3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Montserrat</a:t>
            </a:r>
          </a:p>
        </p:txBody>
      </p:sp>
    </p:spTree>
    <p:extLst>
      <p:ext uri="{BB962C8B-B14F-4D97-AF65-F5344CB8AC3E}">
        <p14:creationId xmlns:p14="http://schemas.microsoft.com/office/powerpoint/2010/main" val="7429592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195</Words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O template de apresentação consiste apenas no primeiro slide (slide de abertura), que deve obrigatoriamente seguir o modelo apresentado anteriormente.  Fique à vontade para criar o restante da apresentação conforme sua preferência. Caso deseje seguir a identidade visual do evento, disponibilizamos, no slide seguinte, a paleta de cores e a fonte tipográfica utilizada nesta edição da Semana do Economista.      Para uso no Canva ou outras ferramentas Se preferir montar sua apresentação no Canva ou em outro software, copie a imagem de fundo do primeiro slide deste arquivo e cole-a na plataforma escolhida. Em seguida, insira as caixas de texto (título, subtítulo e autores) conforme o padrão presente no slide de abertura do template.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2025-10-06T21:19:09Z</dcterms:created>
  <dcterms:modified xsi:type="dcterms:W3CDTF">2025-10-06T22:01:06Z</dcterms:modified>
</cp:coreProperties>
</file>